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0" r:id="rId2"/>
    <p:sldId id="259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C0DE"/>
    <a:srgbClr val="FF2F92"/>
    <a:srgbClr val="2B5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9"/>
    <p:restoredTop sz="94679"/>
  </p:normalViewPr>
  <p:slideViewPr>
    <p:cSldViewPr snapToGrid="0" snapToObjects="1">
      <p:cViewPr varScale="1">
        <p:scale>
          <a:sx n="87" d="100"/>
          <a:sy n="87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1BDC7-81A4-B641-AF76-748683068FB3}" type="datetimeFigureOut">
              <a:rPr kumimoji="1" lang="ja-JP" altLang="en-US" smtClean="0"/>
              <a:t>2021/5/31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71D0F-E6BF-0449-8E92-73B2D50989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912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71D0F-E6BF-0449-8E92-73B2D509890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78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A374F6D3-DF08-4245-8736-A105A9A09855}"/>
              </a:ext>
            </a:extLst>
          </p:cNvPr>
          <p:cNvSpPr txBox="1"/>
          <p:nvPr userDrawn="1"/>
        </p:nvSpPr>
        <p:spPr>
          <a:xfrm>
            <a:off x="366720" y="119763"/>
            <a:ext cx="3143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ja-JP" sz="32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0P-00-00</a:t>
            </a:r>
            <a:endParaRPr kumimoji="1" lang="ja-JP" altLang="en-US" sz="32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AC4DC77D-5DD1-6241-A1B6-02A23F5B3739}"/>
              </a:ext>
            </a:extLst>
          </p:cNvPr>
          <p:cNvSpPr txBox="1"/>
          <p:nvPr userDrawn="1"/>
        </p:nvSpPr>
        <p:spPr>
          <a:xfrm>
            <a:off x="8777288" y="125226"/>
            <a:ext cx="3143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32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1/x</a:t>
            </a:r>
            <a:endParaRPr kumimoji="1" lang="ja-JP" altLang="en-US" sz="32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72754DDB-9F0A-5C4C-84C6-9E9CB2F90D70}"/>
              </a:ext>
            </a:extLst>
          </p:cNvPr>
          <p:cNvSpPr txBox="1"/>
          <p:nvPr userDrawn="1"/>
        </p:nvSpPr>
        <p:spPr>
          <a:xfrm>
            <a:off x="4710545" y="3463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44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7EAA8341-B662-114E-9EBA-C5F5B45A5582}"/>
              </a:ext>
            </a:extLst>
          </p:cNvPr>
          <p:cNvSpPr/>
          <p:nvPr userDrawn="1"/>
        </p:nvSpPr>
        <p:spPr>
          <a:xfrm>
            <a:off x="0" y="0"/>
            <a:ext cx="12192000" cy="734518"/>
          </a:xfrm>
          <a:prstGeom prst="rect">
            <a:avLst/>
          </a:prstGeom>
          <a:solidFill>
            <a:srgbClr val="2B56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9792C50B-6EA9-6F4D-8907-CE20DDB01A01}"/>
              </a:ext>
            </a:extLst>
          </p:cNvPr>
          <p:cNvSpPr txBox="1"/>
          <p:nvPr userDrawn="1"/>
        </p:nvSpPr>
        <p:spPr>
          <a:xfrm>
            <a:off x="2607468" y="241080"/>
            <a:ext cx="7920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4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最上部の帯に実行委員会がポスター番号などを入れるので、ここには何も書かないで下さい。</a:t>
            </a:r>
          </a:p>
        </p:txBody>
      </p:sp>
    </p:spTree>
    <p:extLst>
      <p:ext uri="{BB962C8B-B14F-4D97-AF65-F5344CB8AC3E}">
        <p14:creationId xmlns:p14="http://schemas.microsoft.com/office/powerpoint/2010/main" val="319189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xmlns="" id="{0397F7E8-68C8-C746-9141-C4FBDA75EF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099" r="5259" b="8595"/>
          <a:stretch/>
        </p:blipFill>
        <p:spPr>
          <a:xfrm>
            <a:off x="6679605" y="1693816"/>
            <a:ext cx="5357261" cy="45410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168F1C02-DFAD-B648-8036-7BD3FD5B6F2D}"/>
              </a:ext>
            </a:extLst>
          </p:cNvPr>
          <p:cNvSpPr txBox="1"/>
          <p:nvPr/>
        </p:nvSpPr>
        <p:spPr>
          <a:xfrm>
            <a:off x="344825" y="2358766"/>
            <a:ext cx="6014410" cy="3211135"/>
          </a:xfrm>
          <a:prstGeom prst="rect">
            <a:avLst/>
          </a:prstGeom>
          <a:noFill/>
        </p:spPr>
        <p:txBody>
          <a:bodyPr wrap="square" lIns="90000" rtlCol="0" anchor="t">
            <a:spAutoFit/>
          </a:bodyPr>
          <a:lstStyle/>
          <a:p>
            <a:pPr marL="468000" indent="-468000" algn="just">
              <a:spcAft>
                <a:spcPts val="1000"/>
              </a:spcAft>
              <a:buFont typeface="Wingdings" pitchFamily="2" charset="2"/>
              <a:buChar char="n"/>
            </a:pPr>
            <a:r>
              <a:rPr lang="ja-JP" altLang="en-US" sz="2600">
                <a:latin typeface="Meiryo" panose="020B0604030504040204" pitchFamily="34" charset="-128"/>
                <a:ea typeface="Meiryo" panose="020B0604030504040204" pitchFamily="34" charset="-128"/>
              </a:rPr>
              <a:t>この</a:t>
            </a:r>
            <a:r>
              <a:rPr lang="en-US" altLang="ja-JP" sz="2600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2600">
                <a:latin typeface="Meiryo" panose="020B0604030504040204" pitchFamily="34" charset="-128"/>
                <a:ea typeface="Meiryo" panose="020B0604030504040204" pitchFamily="34" charset="-128"/>
              </a:rPr>
              <a:t>ページ</a:t>
            </a:r>
            <a:r>
              <a:rPr lang="en-US" altLang="ja-JP" sz="2600" dirty="0">
                <a:latin typeface="Meiryo" panose="020B0604030504040204" pitchFamily="34" charset="-128"/>
                <a:ea typeface="Meiryo" panose="020B0604030504040204" pitchFamily="34" charset="-128"/>
              </a:rPr>
              <a:t>PPT</a:t>
            </a:r>
            <a:r>
              <a:rPr lang="ja-JP" altLang="en-US" sz="2600">
                <a:latin typeface="Meiryo" panose="020B0604030504040204" pitchFamily="34" charset="-128"/>
                <a:ea typeface="Meiryo" panose="020B0604030504040204" pitchFamily="34" charset="-128"/>
              </a:rPr>
              <a:t>は，実行委員会がセッション毎に取りまとめ，当日スライドショー形式で自動再生します。</a:t>
            </a:r>
            <a:endParaRPr lang="en-US" altLang="ja-JP" sz="26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468000" indent="-468000" algn="just">
              <a:spcAft>
                <a:spcPts val="1000"/>
              </a:spcAft>
              <a:buFont typeface="Wingdings" pitchFamily="2" charset="2"/>
              <a:buChar char="n"/>
            </a:pPr>
            <a:r>
              <a:rPr lang="en-US" altLang="ja-JP" sz="2600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2600">
                <a:latin typeface="Meiryo" panose="020B0604030504040204" pitchFamily="34" charset="-128"/>
                <a:ea typeface="Meiryo" panose="020B0604030504040204" pitchFamily="34" charset="-128"/>
              </a:rPr>
              <a:t>ページあたり</a:t>
            </a:r>
            <a:r>
              <a:rPr lang="en-US" altLang="ja-JP" sz="2600" dirty="0">
                <a:latin typeface="Meiryo" panose="020B0604030504040204" pitchFamily="34" charset="-128"/>
                <a:ea typeface="Meiryo" panose="020B0604030504040204" pitchFamily="34" charset="-128"/>
              </a:rPr>
              <a:t>5</a:t>
            </a:r>
            <a:r>
              <a:rPr lang="ja-JP" altLang="en-US" sz="2600">
                <a:latin typeface="Meiryo" panose="020B0604030504040204" pitchFamily="34" charset="-128"/>
                <a:ea typeface="Meiryo" panose="020B0604030504040204" pitchFamily="34" charset="-128"/>
              </a:rPr>
              <a:t>秒程度で画面を切り替えるので簡潔な内容として下さい。</a:t>
            </a:r>
            <a:endParaRPr lang="en-US" altLang="ja-JP" sz="26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468000" indent="-468000" algn="just">
              <a:spcAft>
                <a:spcPts val="1000"/>
              </a:spcAft>
              <a:buFont typeface="Wingdings" pitchFamily="2" charset="2"/>
              <a:buChar char="n"/>
            </a:pPr>
            <a:r>
              <a:rPr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サイズは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16:9</a:t>
            </a:r>
            <a:r>
              <a:rPr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とし，最上部の帯の領域以外は書式自由とします。</a:t>
            </a:r>
            <a:endParaRPr lang="en-US" altLang="ja-JP" sz="28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CD4BA82B-4391-0941-829E-E4F0D2911FE7}"/>
              </a:ext>
            </a:extLst>
          </p:cNvPr>
          <p:cNvSpPr txBox="1"/>
          <p:nvPr/>
        </p:nvSpPr>
        <p:spPr>
          <a:xfrm>
            <a:off x="344825" y="910965"/>
            <a:ext cx="11502350" cy="132856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spcAft>
                <a:spcPts val="500"/>
              </a:spcAft>
            </a:pPr>
            <a:r>
              <a:rPr lang="ja-JP" altLang="en-US" sz="4000" b="1">
                <a:latin typeface="Meiryo" panose="020B0604030504040204" pitchFamily="34" charset="-128"/>
                <a:ea typeface="Meiryo" panose="020B0604030504040204" pitchFamily="34" charset="-128"/>
              </a:rPr>
              <a:t>登録した演題を記入して下さい</a:t>
            </a:r>
            <a:endParaRPr lang="en-US" altLang="ja-JP" sz="4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just">
              <a:spcAft>
                <a:spcPts val="500"/>
              </a:spcAft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著者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の氏名</a:t>
            </a:r>
            <a:r>
              <a:rPr lang="en-US" altLang="ja-JP" sz="1600" baseline="30000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，著者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の氏名</a:t>
            </a:r>
            <a:r>
              <a:rPr lang="en-US" altLang="ja-JP" sz="1600" baseline="30000" dirty="0">
                <a:latin typeface="Meiryo" panose="020B0604030504040204" pitchFamily="34" charset="-128"/>
                <a:ea typeface="Meiryo" panose="020B0604030504040204" pitchFamily="34" charset="-128"/>
              </a:rPr>
              <a:t>1 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，著者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の氏名</a:t>
            </a:r>
            <a:r>
              <a:rPr lang="en-US" altLang="ja-JP" sz="1600" baseline="30000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lang="en-US" altLang="ja-JP" sz="16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just">
              <a:spcAft>
                <a:spcPts val="500"/>
              </a:spcAft>
            </a:pPr>
            <a:r>
              <a:rPr lang="en-US" altLang="ja-JP" sz="1600" baseline="30000" dirty="0">
                <a:latin typeface="Meiryo" panose="020B0604030504040204" pitchFamily="34" charset="-128"/>
                <a:ea typeface="Meiryo" panose="020B0604030504040204" pitchFamily="34" charset="-128"/>
              </a:rPr>
              <a:t>1 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所属機関名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A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，</a:t>
            </a:r>
            <a:r>
              <a:rPr lang="en-US" altLang="ja-JP" sz="1600" baseline="30000" dirty="0">
                <a:latin typeface="Meiryo" panose="020B0604030504040204" pitchFamily="34" charset="-128"/>
                <a:ea typeface="Meiryo" panose="020B0604030504040204" pitchFamily="34" charset="-128"/>
              </a:rPr>
              <a:t>2 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所属機関名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B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xmlns="" id="{E089DF0B-6631-844B-B1D8-A6AFBFC5FF5E}"/>
              </a:ext>
            </a:extLst>
          </p:cNvPr>
          <p:cNvSpPr/>
          <p:nvPr/>
        </p:nvSpPr>
        <p:spPr>
          <a:xfrm>
            <a:off x="692726" y="5610755"/>
            <a:ext cx="5666509" cy="947194"/>
          </a:xfrm>
          <a:prstGeom prst="roundRect">
            <a:avLst/>
          </a:prstGeom>
          <a:solidFill>
            <a:srgbClr val="FFC0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93CC742B-6917-E44C-BE0B-77BF713D6A1F}"/>
              </a:ext>
            </a:extLst>
          </p:cNvPr>
          <p:cNvSpPr/>
          <p:nvPr/>
        </p:nvSpPr>
        <p:spPr>
          <a:xfrm>
            <a:off x="871291" y="5728322"/>
            <a:ext cx="52247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2200" b="1">
                <a:latin typeface="Meiryo" panose="020B0604030504040204" pitchFamily="34" charset="-128"/>
                <a:ea typeface="Meiryo" panose="020B0604030504040204" pitchFamily="34" charset="-128"/>
              </a:rPr>
              <a:t>未提出の場合は実行委員会側で次ページのような簡易スライドを掲載します。</a:t>
            </a:r>
            <a:endParaRPr lang="ja-JP" altLang="en-US" sz="2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4789100C-DB5D-8E4C-9687-9F9C5D01098B}"/>
              </a:ext>
            </a:extLst>
          </p:cNvPr>
          <p:cNvSpPr/>
          <p:nvPr/>
        </p:nvSpPr>
        <p:spPr>
          <a:xfrm>
            <a:off x="7834073" y="6408908"/>
            <a:ext cx="3647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図表や写真の掲載もご検討下さい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67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2C5290D0-F77A-FD42-A494-5CD7255279F0}"/>
              </a:ext>
            </a:extLst>
          </p:cNvPr>
          <p:cNvSpPr txBox="1"/>
          <p:nvPr/>
        </p:nvSpPr>
        <p:spPr>
          <a:xfrm>
            <a:off x="235747" y="3048932"/>
            <a:ext cx="11720505" cy="16389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spcAft>
                <a:spcPts val="500"/>
              </a:spcAft>
            </a:pPr>
            <a:r>
              <a:rPr lang="ja-JP" altLang="en-US" sz="4000" b="1">
                <a:latin typeface="Meiryo" panose="020B0604030504040204" pitchFamily="34" charset="-128"/>
                <a:ea typeface="Meiryo" panose="020B0604030504040204" pitchFamily="34" charset="-128"/>
              </a:rPr>
              <a:t>登録した演題を記入して下さい</a:t>
            </a:r>
            <a:endParaRPr lang="en-US" altLang="ja-JP" sz="4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spcAft>
                <a:spcPts val="500"/>
              </a:spcAft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著者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の氏名</a:t>
            </a:r>
            <a:r>
              <a:rPr lang="en-US" altLang="ja-JP" sz="1600" baseline="30000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，著者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の氏名</a:t>
            </a:r>
            <a:r>
              <a:rPr lang="en-US" altLang="ja-JP" sz="1600" baseline="30000" dirty="0">
                <a:latin typeface="Meiryo" panose="020B0604030504040204" pitchFamily="34" charset="-128"/>
                <a:ea typeface="Meiryo" panose="020B0604030504040204" pitchFamily="34" charset="-128"/>
              </a:rPr>
              <a:t>1 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，著者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の氏名</a:t>
            </a:r>
            <a:r>
              <a:rPr lang="en-US" altLang="ja-JP" sz="1600" baseline="30000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lang="en-US" altLang="ja-JP" sz="16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spcAft>
                <a:spcPts val="500"/>
              </a:spcAft>
            </a:pPr>
            <a:r>
              <a:rPr lang="en-US" altLang="ja-JP" sz="1600" baseline="30000" dirty="0">
                <a:latin typeface="Meiryo" panose="020B0604030504040204" pitchFamily="34" charset="-128"/>
                <a:ea typeface="Meiryo" panose="020B0604030504040204" pitchFamily="34" charset="-128"/>
              </a:rPr>
              <a:t>1 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所属機関名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A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，</a:t>
            </a:r>
            <a:r>
              <a:rPr lang="en-US" altLang="ja-JP" sz="1600" baseline="30000" dirty="0">
                <a:latin typeface="Meiryo" panose="020B0604030504040204" pitchFamily="34" charset="-128"/>
                <a:ea typeface="Meiryo" panose="020B0604030504040204" pitchFamily="34" charset="-128"/>
              </a:rPr>
              <a:t>2 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所属機関名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B</a:t>
            </a:r>
          </a:p>
          <a:p>
            <a:pPr algn="ctr">
              <a:spcAft>
                <a:spcPts val="500"/>
              </a:spcAft>
            </a:pP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（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ページ</a:t>
            </a:r>
            <a:r>
              <a:rPr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PPT</a:t>
            </a:r>
            <a:r>
              <a:rPr lang="ja-JP" altLang="en-US" sz="1600">
                <a:latin typeface="Meiryo" panose="020B0604030504040204" pitchFamily="34" charset="-128"/>
                <a:ea typeface="Meiryo" panose="020B0604030504040204" pitchFamily="34" charset="-128"/>
              </a:rPr>
              <a:t>が未提出だった場合，実行委員会側でタイトル，著者の氏名，所属機関名だけ記述したスライドを準備します）</a:t>
            </a:r>
            <a:endParaRPr lang="en-US" altLang="ja-JP" sz="16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864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179</Words>
  <Application>Microsoft Office PowerPoint</Application>
  <PresentationFormat>ワイド画面</PresentationFormat>
  <Paragraphs>13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</vt:lpstr>
      <vt:lpstr>游ゴシック</vt:lpstr>
      <vt:lpstr>Arial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Hitomi Aoki</cp:lastModifiedBy>
  <cp:revision>148</cp:revision>
  <dcterms:created xsi:type="dcterms:W3CDTF">2021-04-24T13:18:23Z</dcterms:created>
  <dcterms:modified xsi:type="dcterms:W3CDTF">2021-05-31T00:53:48Z</dcterms:modified>
</cp:coreProperties>
</file>