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0" r:id="rId2"/>
    <p:sldId id="259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FFC0DE"/>
    <a:srgbClr val="FF2F92"/>
    <a:srgbClr val="2B56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31"/>
    <p:restoredTop sz="94670"/>
  </p:normalViewPr>
  <p:slideViewPr>
    <p:cSldViewPr snapToGrid="0" snapToObjects="1">
      <p:cViewPr>
        <p:scale>
          <a:sx n="69" d="100"/>
          <a:sy n="69" d="100"/>
        </p:scale>
        <p:origin x="1856" y="7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1BDC7-81A4-B641-AF76-748683068FB3}" type="datetimeFigureOut">
              <a:rPr kumimoji="1" lang="ja-JP" altLang="en-US" smtClean="0"/>
              <a:t>2021/11/28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71D0F-E6BF-0449-8E92-73B2D50989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912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C71D0F-E6BF-0449-8E92-73B2D509890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780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374F6D3-DF08-4245-8736-A105A9A09855}"/>
              </a:ext>
            </a:extLst>
          </p:cNvPr>
          <p:cNvSpPr txBox="1"/>
          <p:nvPr userDrawn="1"/>
        </p:nvSpPr>
        <p:spPr>
          <a:xfrm>
            <a:off x="366720" y="119763"/>
            <a:ext cx="3143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ja-JP" sz="32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0P-00-00</a:t>
            </a:r>
            <a:endParaRPr kumimoji="1" lang="ja-JP" altLang="en-US" sz="32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4DC77D-5DD1-6241-A1B6-02A23F5B3739}"/>
              </a:ext>
            </a:extLst>
          </p:cNvPr>
          <p:cNvSpPr txBox="1"/>
          <p:nvPr userDrawn="1"/>
        </p:nvSpPr>
        <p:spPr>
          <a:xfrm>
            <a:off x="8864970" y="181317"/>
            <a:ext cx="3143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4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ルーム</a:t>
            </a:r>
            <a:r>
              <a:rPr kumimoji="1"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X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744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EAA8341-B662-114E-9EBA-C5F5B45A5582}"/>
              </a:ext>
            </a:extLst>
          </p:cNvPr>
          <p:cNvSpPr/>
          <p:nvPr userDrawn="1"/>
        </p:nvSpPr>
        <p:spPr>
          <a:xfrm>
            <a:off x="0" y="0"/>
            <a:ext cx="12192000" cy="73451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792C50B-6EA9-6F4D-8907-CE20DDB01A01}"/>
              </a:ext>
            </a:extLst>
          </p:cNvPr>
          <p:cNvSpPr txBox="1"/>
          <p:nvPr userDrawn="1"/>
        </p:nvSpPr>
        <p:spPr>
          <a:xfrm>
            <a:off x="2607468" y="241080"/>
            <a:ext cx="79200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sz="14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最上部の帯に実行委員会がポスター番号などを入れるので、ここには何も書かないで下さい。</a:t>
            </a:r>
          </a:p>
        </p:txBody>
      </p:sp>
    </p:spTree>
    <p:extLst>
      <p:ext uri="{BB962C8B-B14F-4D97-AF65-F5344CB8AC3E}">
        <p14:creationId xmlns:p14="http://schemas.microsoft.com/office/powerpoint/2010/main" val="3191891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68F1C02-DFAD-B648-8036-7BD3FD5B6F2D}"/>
              </a:ext>
            </a:extLst>
          </p:cNvPr>
          <p:cNvSpPr txBox="1"/>
          <p:nvPr/>
        </p:nvSpPr>
        <p:spPr>
          <a:xfrm>
            <a:off x="344825" y="2358766"/>
            <a:ext cx="6014410" cy="3426579"/>
          </a:xfrm>
          <a:prstGeom prst="rect">
            <a:avLst/>
          </a:prstGeom>
          <a:noFill/>
        </p:spPr>
        <p:txBody>
          <a:bodyPr wrap="square" lIns="90000" rtlCol="0" anchor="t">
            <a:spAutoFit/>
          </a:bodyPr>
          <a:lstStyle/>
          <a:p>
            <a:pPr marL="468000" indent="-468000" algn="just">
              <a:spcAft>
                <a:spcPts val="1000"/>
              </a:spcAft>
              <a:buFont typeface="Wingdings" pitchFamily="2" charset="2"/>
              <a:buChar char="n"/>
            </a:pPr>
            <a:r>
              <a:rPr lang="ja-JP" altLang="en-US" sz="2400">
                <a:latin typeface="Meiryo" panose="020B0604030504040204" pitchFamily="34" charset="-128"/>
                <a:ea typeface="Meiryo" panose="020B0604030504040204" pitchFamily="34" charset="-128"/>
              </a:rPr>
              <a:t>この</a:t>
            </a:r>
            <a:r>
              <a:rPr lang="en-US" altLang="ja-JP" sz="2400" dirty="0"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lang="ja-JP" altLang="en-US" sz="2400">
                <a:latin typeface="Meiryo" panose="020B0604030504040204" pitchFamily="34" charset="-128"/>
                <a:ea typeface="Meiryo" panose="020B0604030504040204" pitchFamily="34" charset="-128"/>
              </a:rPr>
              <a:t>ページ</a:t>
            </a:r>
            <a:r>
              <a:rPr lang="en-US" altLang="ja-JP" sz="2400" dirty="0">
                <a:latin typeface="Meiryo" panose="020B0604030504040204" pitchFamily="34" charset="-128"/>
                <a:ea typeface="Meiryo" panose="020B0604030504040204" pitchFamily="34" charset="-128"/>
              </a:rPr>
              <a:t>PPT</a:t>
            </a:r>
            <a:r>
              <a:rPr lang="ja-JP" altLang="en-US" sz="2400">
                <a:latin typeface="Meiryo" panose="020B0604030504040204" pitchFamily="34" charset="-128"/>
                <a:ea typeface="Meiryo" panose="020B0604030504040204" pitchFamily="34" charset="-128"/>
              </a:rPr>
              <a:t>は，実行委員会がセッション毎に取りまとめ，当日，聴講者に向けて，スライドショー形式で自動再生します。</a:t>
            </a:r>
            <a:endParaRPr lang="en-US" altLang="ja-JP" sz="24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468000" indent="-468000" algn="just">
              <a:spcAft>
                <a:spcPts val="1000"/>
              </a:spcAft>
              <a:buFont typeface="Wingdings" pitchFamily="2" charset="2"/>
              <a:buChar char="n"/>
            </a:pPr>
            <a:r>
              <a:rPr lang="en-US" altLang="ja-JP" sz="2400" dirty="0"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lang="ja-JP" altLang="en-US" sz="2400">
                <a:latin typeface="Meiryo" panose="020B0604030504040204" pitchFamily="34" charset="-128"/>
                <a:ea typeface="Meiryo" panose="020B0604030504040204" pitchFamily="34" charset="-128"/>
              </a:rPr>
              <a:t>ページあたり</a:t>
            </a:r>
            <a:r>
              <a:rPr lang="en-US" altLang="ja-JP" sz="2400" dirty="0">
                <a:latin typeface="Meiryo" panose="020B0604030504040204" pitchFamily="34" charset="-128"/>
                <a:ea typeface="Meiryo" panose="020B0604030504040204" pitchFamily="34" charset="-128"/>
              </a:rPr>
              <a:t>5</a:t>
            </a:r>
            <a:r>
              <a:rPr lang="ja-JP" altLang="en-US" sz="2400">
                <a:latin typeface="Meiryo" panose="020B0604030504040204" pitchFamily="34" charset="-128"/>
                <a:ea typeface="Meiryo" panose="020B0604030504040204" pitchFamily="34" charset="-128"/>
              </a:rPr>
              <a:t>秒程度で画面を切り替えるので簡潔な内容として下さい。</a:t>
            </a:r>
            <a:endParaRPr lang="en-US" altLang="ja-JP" sz="24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468000" indent="-468000" algn="just">
              <a:spcAft>
                <a:spcPts val="1000"/>
              </a:spcAft>
              <a:buFont typeface="Wingdings" pitchFamily="2" charset="2"/>
              <a:buChar char="n"/>
            </a:pPr>
            <a:r>
              <a:rPr lang="ja-JP" altLang="en-US" sz="2400">
                <a:latin typeface="Meiryo" panose="020B0604030504040204" pitchFamily="34" charset="-128"/>
                <a:ea typeface="Meiryo" panose="020B0604030504040204" pitchFamily="34" charset="-128"/>
              </a:rPr>
              <a:t>サイズは</a:t>
            </a:r>
            <a:r>
              <a:rPr lang="en-US" altLang="ja-JP" sz="2400" dirty="0">
                <a:latin typeface="Meiryo" panose="020B0604030504040204" pitchFamily="34" charset="-128"/>
                <a:ea typeface="Meiryo" panose="020B0604030504040204" pitchFamily="34" charset="-128"/>
              </a:rPr>
              <a:t>16:9</a:t>
            </a:r>
            <a:r>
              <a:rPr lang="ja-JP" altLang="en-US" sz="2400">
                <a:latin typeface="Meiryo" panose="020B0604030504040204" pitchFamily="34" charset="-128"/>
                <a:ea typeface="Meiryo" panose="020B0604030504040204" pitchFamily="34" charset="-128"/>
              </a:rPr>
              <a:t>とし，最上部の帯の領域以外は書式自由とします。</a:t>
            </a:r>
            <a:endParaRPr lang="en-US" altLang="ja-JP" sz="24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4BA82B-4391-0941-829E-E4F0D2911FE7}"/>
              </a:ext>
            </a:extLst>
          </p:cNvPr>
          <p:cNvSpPr txBox="1"/>
          <p:nvPr/>
        </p:nvSpPr>
        <p:spPr>
          <a:xfrm>
            <a:off x="344825" y="910965"/>
            <a:ext cx="11502350" cy="101822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>
              <a:spcAft>
                <a:spcPts val="500"/>
              </a:spcAft>
            </a:pPr>
            <a:r>
              <a:rPr lang="ja-JP" altLang="en-US" sz="4000" b="1">
                <a:latin typeface="Meiryo" panose="020B0604030504040204" pitchFamily="34" charset="-128"/>
                <a:ea typeface="Meiryo" panose="020B0604030504040204" pitchFamily="34" charset="-128"/>
              </a:rPr>
              <a:t>展示タイトル・企業名を記入してください</a:t>
            </a:r>
          </a:p>
          <a:p>
            <a:pPr algn="just">
              <a:spcAft>
                <a:spcPts val="500"/>
              </a:spcAft>
            </a:pP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製品紹介ページへのリンク（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QR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コード）などを掲載する場合は，各自でご用意ください．</a:t>
            </a:r>
            <a:endParaRPr lang="en-US" altLang="ja-JP" sz="16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E089DF0B-6631-844B-B1D8-A6AFBFC5FF5E}"/>
              </a:ext>
            </a:extLst>
          </p:cNvPr>
          <p:cNvSpPr/>
          <p:nvPr/>
        </p:nvSpPr>
        <p:spPr>
          <a:xfrm>
            <a:off x="650390" y="5947034"/>
            <a:ext cx="5666509" cy="870585"/>
          </a:xfrm>
          <a:prstGeom prst="roundRect">
            <a:avLst/>
          </a:prstGeom>
          <a:solidFill>
            <a:srgbClr val="FFC0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3CC742B-6917-E44C-BE0B-77BF713D6A1F}"/>
              </a:ext>
            </a:extLst>
          </p:cNvPr>
          <p:cNvSpPr/>
          <p:nvPr/>
        </p:nvSpPr>
        <p:spPr>
          <a:xfrm>
            <a:off x="871291" y="6048555"/>
            <a:ext cx="522470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200" b="1">
                <a:latin typeface="Meiryo" panose="020B0604030504040204" pitchFamily="34" charset="-128"/>
                <a:ea typeface="Meiryo" panose="020B0604030504040204" pitchFamily="34" charset="-128"/>
              </a:rPr>
              <a:t>未提出の場合は実行委員会側で次ページのような簡易スライドを掲載します。</a:t>
            </a:r>
            <a:endParaRPr lang="ja-JP" altLang="en-US" sz="22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789100C-DB5D-8E4C-9687-9F9C5D01098B}"/>
              </a:ext>
            </a:extLst>
          </p:cNvPr>
          <p:cNvSpPr/>
          <p:nvPr/>
        </p:nvSpPr>
        <p:spPr>
          <a:xfrm>
            <a:off x="7834073" y="6408908"/>
            <a:ext cx="3647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図表や写真の掲載もご検討下さい</a:t>
            </a:r>
            <a:endParaRPr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8E48F34-C5C2-C14A-B17E-58DF5A7780B1}"/>
              </a:ext>
            </a:extLst>
          </p:cNvPr>
          <p:cNvSpPr/>
          <p:nvPr/>
        </p:nvSpPr>
        <p:spPr>
          <a:xfrm>
            <a:off x="7089913" y="2358766"/>
            <a:ext cx="4611757" cy="368978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製品の紹介図など</a:t>
            </a:r>
          </a:p>
        </p:txBody>
      </p:sp>
    </p:spTree>
    <p:extLst>
      <p:ext uri="{BB962C8B-B14F-4D97-AF65-F5344CB8AC3E}">
        <p14:creationId xmlns:p14="http://schemas.microsoft.com/office/powerpoint/2010/main" val="249672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C5290D0-F77A-FD42-A494-5CD7255279F0}"/>
              </a:ext>
            </a:extLst>
          </p:cNvPr>
          <p:cNvSpPr txBox="1"/>
          <p:nvPr/>
        </p:nvSpPr>
        <p:spPr>
          <a:xfrm>
            <a:off x="235747" y="3048932"/>
            <a:ext cx="11720505" cy="101822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spcAft>
                <a:spcPts val="500"/>
              </a:spcAft>
            </a:pPr>
            <a:r>
              <a:rPr lang="ja-JP" altLang="en-US" sz="4000" b="1">
                <a:latin typeface="Meiryo" panose="020B0604030504040204" pitchFamily="34" charset="-128"/>
                <a:ea typeface="Meiryo" panose="020B0604030504040204" pitchFamily="34" charset="-128"/>
              </a:rPr>
              <a:t>展示タイトル・企業名を記入してください</a:t>
            </a:r>
          </a:p>
          <a:p>
            <a:pPr algn="ctr">
              <a:spcAft>
                <a:spcPts val="500"/>
              </a:spcAft>
            </a:pP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（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ページ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PPT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が未提出だった場合，実行委員会側で展示タイトル，企業名だけ記述したスライドを準備します）</a:t>
            </a:r>
            <a:endParaRPr lang="en-US" altLang="ja-JP" sz="16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864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グレースケール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649</TotalTime>
  <Words>156</Words>
  <Application>Microsoft Macintosh PowerPoint</Application>
  <PresentationFormat>ワイド画面</PresentationFormat>
  <Paragraphs>11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</vt:lpstr>
      <vt:lpstr>游ゴシック</vt:lpstr>
      <vt:lpstr>Arial</vt:lpstr>
      <vt:lpstr>Wingdings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Microsoft Office User</cp:lastModifiedBy>
  <cp:revision>152</cp:revision>
  <cp:lastPrinted>2021-11-28T09:19:20Z</cp:lastPrinted>
  <dcterms:created xsi:type="dcterms:W3CDTF">2021-04-24T13:18:23Z</dcterms:created>
  <dcterms:modified xsi:type="dcterms:W3CDTF">2021-11-28T11:07:55Z</dcterms:modified>
</cp:coreProperties>
</file>